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9.png" Type="http://schemas.openxmlformats.org/officeDocument/2006/relationships/image"/><Relationship Id="rId11" Target="../media/image90.png" Type="http://schemas.openxmlformats.org/officeDocument/2006/relationships/image"/><Relationship Id="rId12" Target="../media/image91.png" Type="http://schemas.openxmlformats.org/officeDocument/2006/relationships/image"/><Relationship Id="rId13" Target="../media/image92.png" Type="http://schemas.openxmlformats.org/officeDocument/2006/relationships/image"/><Relationship Id="rId14" Target="../media/image93.png" Type="http://schemas.openxmlformats.org/officeDocument/2006/relationships/image"/><Relationship Id="rId15" Target="../media/image94.png" Type="http://schemas.openxmlformats.org/officeDocument/2006/relationships/image"/><Relationship Id="rId16" Target="../media/image95.png" Type="http://schemas.openxmlformats.org/officeDocument/2006/relationships/image"/><Relationship Id="rId17" Target="../media/image96.png" Type="http://schemas.openxmlformats.org/officeDocument/2006/relationships/image"/><Relationship Id="rId18" Target="../media/image97.png" Type="http://schemas.openxmlformats.org/officeDocument/2006/relationships/image"/><Relationship Id="rId19" Target="../media/image98.png" Type="http://schemas.openxmlformats.org/officeDocument/2006/relationships/image"/><Relationship Id="rId2" Target="../media/image12.png" Type="http://schemas.openxmlformats.org/officeDocument/2006/relationships/image"/><Relationship Id="rId3" Target="../media/image6.png" Type="http://schemas.openxmlformats.org/officeDocument/2006/relationships/image"/><Relationship Id="rId4" Target="../media/image83.png" Type="http://schemas.openxmlformats.org/officeDocument/2006/relationships/image"/><Relationship Id="rId5" Target="../media/image84.png" Type="http://schemas.openxmlformats.org/officeDocument/2006/relationships/image"/><Relationship Id="rId6" Target="../media/image85.png" Type="http://schemas.openxmlformats.org/officeDocument/2006/relationships/image"/><Relationship Id="rId7" Target="../media/image86.png" Type="http://schemas.openxmlformats.org/officeDocument/2006/relationships/image"/><Relationship Id="rId8" Target="../media/image87.png" Type="http://schemas.openxmlformats.org/officeDocument/2006/relationships/image"/><Relationship Id="rId9" Target="../media/image8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5.png" Type="http://schemas.openxmlformats.org/officeDocument/2006/relationships/image"/><Relationship Id="rId2" Target="../media/image12.png" Type="http://schemas.openxmlformats.org/officeDocument/2006/relationships/image"/><Relationship Id="rId3" Target="../media/image6.png" Type="http://schemas.openxmlformats.org/officeDocument/2006/relationships/image"/><Relationship Id="rId4" Target="../media/image99.png" Type="http://schemas.openxmlformats.org/officeDocument/2006/relationships/image"/><Relationship Id="rId5" Target="../media/image100.png" Type="http://schemas.openxmlformats.org/officeDocument/2006/relationships/image"/><Relationship Id="rId6" Target="../media/image101.png" Type="http://schemas.openxmlformats.org/officeDocument/2006/relationships/image"/><Relationship Id="rId7" Target="../media/image102.png" Type="http://schemas.openxmlformats.org/officeDocument/2006/relationships/image"/><Relationship Id="rId8" Target="../media/image103.png" Type="http://schemas.openxmlformats.org/officeDocument/2006/relationships/image"/><Relationship Id="rId9" Target="../media/image10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6.png" Type="http://schemas.openxmlformats.org/officeDocument/2006/relationships/image"/><Relationship Id="rId4" Target="../media/image106.png" Type="http://schemas.openxmlformats.org/officeDocument/2006/relationships/image"/><Relationship Id="rId5" Target="../media/image107.png" Type="http://schemas.openxmlformats.org/officeDocument/2006/relationships/image"/><Relationship Id="rId6" Target="../media/image108.png" Type="http://schemas.openxmlformats.org/officeDocument/2006/relationships/image"/><Relationship Id="rId7" Target="../media/image109.png" Type="http://schemas.openxmlformats.org/officeDocument/2006/relationships/image"/><Relationship Id="rId8" Target="../media/image11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6.png" Type="http://schemas.openxmlformats.org/officeDocument/2006/relationships/image"/><Relationship Id="rId4" Target="../media/image111.png" Type="http://schemas.openxmlformats.org/officeDocument/2006/relationships/image"/><Relationship Id="rId5" Target="../media/image108.png" Type="http://schemas.openxmlformats.org/officeDocument/2006/relationships/image"/><Relationship Id="rId6" Target="../media/image112.png" Type="http://schemas.openxmlformats.org/officeDocument/2006/relationships/image"/><Relationship Id="rId7" Target="../media/image113.png" Type="http://schemas.openxmlformats.org/officeDocument/2006/relationships/image"/><Relationship Id="rId8" Target="../media/image114.png" Type="http://schemas.openxmlformats.org/officeDocument/2006/relationships/image"/><Relationship Id="rId9" Target="../media/image11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6.png" Type="http://schemas.openxmlformats.org/officeDocument/2006/relationships/image"/><Relationship Id="rId4" Target="../media/image116.png" Type="http://schemas.openxmlformats.org/officeDocument/2006/relationships/image"/><Relationship Id="rId5" Target="../media/image108.png" Type="http://schemas.openxmlformats.org/officeDocument/2006/relationships/image"/><Relationship Id="rId6" Target="../media/image117.png" Type="http://schemas.openxmlformats.org/officeDocument/2006/relationships/image"/><Relationship Id="rId7" Target="../media/image118.png" Type="http://schemas.openxmlformats.org/officeDocument/2006/relationships/image"/><Relationship Id="rId8" Target="../media/image119.png" Type="http://schemas.openxmlformats.org/officeDocument/2006/relationships/image"/><Relationship Id="rId9" Target="../media/image12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6.png" Type="http://schemas.openxmlformats.org/officeDocument/2006/relationships/image"/><Relationship Id="rId4" Target="../media/image121.png" Type="http://schemas.openxmlformats.org/officeDocument/2006/relationships/image"/><Relationship Id="rId5" Target="../media/image108.png" Type="http://schemas.openxmlformats.org/officeDocument/2006/relationships/image"/><Relationship Id="rId6" Target="../media/image122.png" Type="http://schemas.openxmlformats.org/officeDocument/2006/relationships/image"/><Relationship Id="rId7" Target="../media/image123.png" Type="http://schemas.openxmlformats.org/officeDocument/2006/relationships/image"/><Relationship Id="rId8" Target="../media/image124.png" Type="http://schemas.openxmlformats.org/officeDocument/2006/relationships/image"/><Relationship Id="rId9" Target="../media/image12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6.png" Type="http://schemas.openxmlformats.org/officeDocument/2006/relationships/image"/><Relationship Id="rId4" Target="../media/image126.png" Type="http://schemas.openxmlformats.org/officeDocument/2006/relationships/image"/><Relationship Id="rId5" Target="../media/image108.png" Type="http://schemas.openxmlformats.org/officeDocument/2006/relationships/image"/><Relationship Id="rId6" Target="../media/image127.png" Type="http://schemas.openxmlformats.org/officeDocument/2006/relationships/image"/><Relationship Id="rId7" Target="../media/image128.png" Type="http://schemas.openxmlformats.org/officeDocument/2006/relationships/image"/><Relationship Id="rId8" Target="../media/image129.png" Type="http://schemas.openxmlformats.org/officeDocument/2006/relationships/image"/><Relationship Id="rId9" Target="../media/image13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7.png" Type="http://schemas.openxmlformats.org/officeDocument/2006/relationships/image"/><Relationship Id="rId11" Target="../media/image138.png" Type="http://schemas.openxmlformats.org/officeDocument/2006/relationships/image"/><Relationship Id="rId12" Target="../media/image139.png" Type="http://schemas.openxmlformats.org/officeDocument/2006/relationships/image"/><Relationship Id="rId13" Target="../media/image140.png" Type="http://schemas.openxmlformats.org/officeDocument/2006/relationships/image"/><Relationship Id="rId14" Target="../media/image141.png" Type="http://schemas.openxmlformats.org/officeDocument/2006/relationships/image"/><Relationship Id="rId15" Target="../media/image142.png" Type="http://schemas.openxmlformats.org/officeDocument/2006/relationships/image"/><Relationship Id="rId16" Target="../media/image143.png" Type="http://schemas.openxmlformats.org/officeDocument/2006/relationships/image"/><Relationship Id="rId17" Target="../media/image144.png" Type="http://schemas.openxmlformats.org/officeDocument/2006/relationships/image"/><Relationship Id="rId18" Target="../media/image145.png" Type="http://schemas.openxmlformats.org/officeDocument/2006/relationships/image"/><Relationship Id="rId2" Target="../media/image12.png" Type="http://schemas.openxmlformats.org/officeDocument/2006/relationships/image"/><Relationship Id="rId3" Target="../media/image6.png" Type="http://schemas.openxmlformats.org/officeDocument/2006/relationships/image"/><Relationship Id="rId4" Target="../media/image131.png" Type="http://schemas.openxmlformats.org/officeDocument/2006/relationships/image"/><Relationship Id="rId5" Target="../media/image132.png" Type="http://schemas.openxmlformats.org/officeDocument/2006/relationships/image"/><Relationship Id="rId6" Target="../media/image133.png" Type="http://schemas.openxmlformats.org/officeDocument/2006/relationships/image"/><Relationship Id="rId7" Target="../media/image134.png" Type="http://schemas.openxmlformats.org/officeDocument/2006/relationships/image"/><Relationship Id="rId8" Target="../media/image135.png" Type="http://schemas.openxmlformats.org/officeDocument/2006/relationships/image"/><Relationship Id="rId9" Target="../media/image13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2.png" Type="http://schemas.openxmlformats.org/officeDocument/2006/relationships/image"/><Relationship Id="rId2" Target="../media/image12.png" Type="http://schemas.openxmlformats.org/officeDocument/2006/relationships/image"/><Relationship Id="rId3" Target="../media/image6.png" Type="http://schemas.openxmlformats.org/officeDocument/2006/relationships/image"/><Relationship Id="rId4" Target="../media/image146.png" Type="http://schemas.openxmlformats.org/officeDocument/2006/relationships/image"/><Relationship Id="rId5" Target="../media/image147.png" Type="http://schemas.openxmlformats.org/officeDocument/2006/relationships/image"/><Relationship Id="rId6" Target="../media/image148.png" Type="http://schemas.openxmlformats.org/officeDocument/2006/relationships/image"/><Relationship Id="rId7" Target="../media/image149.png" Type="http://schemas.openxmlformats.org/officeDocument/2006/relationships/image"/><Relationship Id="rId8" Target="../media/image150.png" Type="http://schemas.openxmlformats.org/officeDocument/2006/relationships/image"/><Relationship Id="rId9" Target="../media/image15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59.png" Type="http://schemas.openxmlformats.org/officeDocument/2006/relationships/image"/><Relationship Id="rId12" Target="../media/image160.png" Type="http://schemas.openxmlformats.org/officeDocument/2006/relationships/image"/><Relationship Id="rId13" Target="../media/image161.png" Type="http://schemas.openxmlformats.org/officeDocument/2006/relationships/image"/><Relationship Id="rId2" Target="../media/image12.png" Type="http://schemas.openxmlformats.org/officeDocument/2006/relationships/image"/><Relationship Id="rId3" Target="../media/image6.png" Type="http://schemas.openxmlformats.org/officeDocument/2006/relationships/image"/><Relationship Id="rId4" Target="../media/image153.png" Type="http://schemas.openxmlformats.org/officeDocument/2006/relationships/image"/><Relationship Id="rId5" Target="../media/image154.png" Type="http://schemas.openxmlformats.org/officeDocument/2006/relationships/image"/><Relationship Id="rId6" Target="../media/image155.png" Type="http://schemas.openxmlformats.org/officeDocument/2006/relationships/image"/><Relationship Id="rId7" Target="../media/image156.png" Type="http://schemas.openxmlformats.org/officeDocument/2006/relationships/image"/><Relationship Id="rId8" Target="../media/image157.png" Type="http://schemas.openxmlformats.org/officeDocument/2006/relationships/image"/><Relationship Id="rId9" Target="../media/image15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6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8.png" Type="http://schemas.openxmlformats.org/officeDocument/2006/relationships/image"/><Relationship Id="rId11" Target="../media/image169.png" Type="http://schemas.openxmlformats.org/officeDocument/2006/relationships/image"/><Relationship Id="rId2" Target="../media/image12.png" Type="http://schemas.openxmlformats.org/officeDocument/2006/relationships/image"/><Relationship Id="rId3" Target="../media/image6.png" Type="http://schemas.openxmlformats.org/officeDocument/2006/relationships/image"/><Relationship Id="rId4" Target="../media/image162.png" Type="http://schemas.openxmlformats.org/officeDocument/2006/relationships/image"/><Relationship Id="rId5" Target="../media/image163.png" Type="http://schemas.openxmlformats.org/officeDocument/2006/relationships/image"/><Relationship Id="rId6" Target="../media/image164.png" Type="http://schemas.openxmlformats.org/officeDocument/2006/relationships/image"/><Relationship Id="rId7" Target="../media/image165.png" Type="http://schemas.openxmlformats.org/officeDocument/2006/relationships/image"/><Relationship Id="rId8" Target="../media/image166.png" Type="http://schemas.openxmlformats.org/officeDocument/2006/relationships/image"/><Relationship Id="rId9" Target="../media/image16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6.png" Type="http://schemas.openxmlformats.org/officeDocument/2006/relationships/image"/><Relationship Id="rId4" Target="../media/image170.png" Type="http://schemas.openxmlformats.org/officeDocument/2006/relationships/image"/><Relationship Id="rId5" Target="../media/image17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6.png" Type="http://schemas.openxmlformats.org/officeDocument/2006/relationships/image"/><Relationship Id="rId4" Target="../media/image172.png" Type="http://schemas.openxmlformats.org/officeDocument/2006/relationships/image"/><Relationship Id="rId5" Target="../media/image17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0.png" Type="http://schemas.openxmlformats.org/officeDocument/2006/relationships/image"/><Relationship Id="rId11" Target="../media/image181.png" Type="http://schemas.openxmlformats.org/officeDocument/2006/relationships/image"/><Relationship Id="rId12" Target="../media/image182.png" Type="http://schemas.openxmlformats.org/officeDocument/2006/relationships/image"/><Relationship Id="rId13" Target="../media/image183.png" Type="http://schemas.openxmlformats.org/officeDocument/2006/relationships/image"/><Relationship Id="rId14" Target="../media/image184.png" Type="http://schemas.openxmlformats.org/officeDocument/2006/relationships/image"/><Relationship Id="rId15" Target="../media/image185.png" Type="http://schemas.openxmlformats.org/officeDocument/2006/relationships/image"/><Relationship Id="rId16" Target="../media/image186.png" Type="http://schemas.openxmlformats.org/officeDocument/2006/relationships/image"/><Relationship Id="rId17" Target="../media/image187.png" Type="http://schemas.openxmlformats.org/officeDocument/2006/relationships/image"/><Relationship Id="rId18" Target="../media/image188.png" Type="http://schemas.openxmlformats.org/officeDocument/2006/relationships/image"/><Relationship Id="rId2" Target="../media/image12.png" Type="http://schemas.openxmlformats.org/officeDocument/2006/relationships/image"/><Relationship Id="rId3" Target="../media/image6.png" Type="http://schemas.openxmlformats.org/officeDocument/2006/relationships/image"/><Relationship Id="rId4" Target="../media/image174.png" Type="http://schemas.openxmlformats.org/officeDocument/2006/relationships/image"/><Relationship Id="rId5" Target="../media/image175.png" Type="http://schemas.openxmlformats.org/officeDocument/2006/relationships/image"/><Relationship Id="rId6" Target="../media/image176.png" Type="http://schemas.openxmlformats.org/officeDocument/2006/relationships/image"/><Relationship Id="rId7" Target="../media/image177.png" Type="http://schemas.openxmlformats.org/officeDocument/2006/relationships/image"/><Relationship Id="rId8" Target="../media/image178.png" Type="http://schemas.openxmlformats.org/officeDocument/2006/relationships/image"/><Relationship Id="rId9" Target="../media/image179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0.png" Type="http://schemas.openxmlformats.org/officeDocument/2006/relationships/image"/><Relationship Id="rId11" Target="../media/image181.png" Type="http://schemas.openxmlformats.org/officeDocument/2006/relationships/image"/><Relationship Id="rId12" Target="../media/image190.png" Type="http://schemas.openxmlformats.org/officeDocument/2006/relationships/image"/><Relationship Id="rId13" Target="../media/image191.png" Type="http://schemas.openxmlformats.org/officeDocument/2006/relationships/image"/><Relationship Id="rId14" Target="../media/image192.png" Type="http://schemas.openxmlformats.org/officeDocument/2006/relationships/image"/><Relationship Id="rId2" Target="../media/image12.png" Type="http://schemas.openxmlformats.org/officeDocument/2006/relationships/image"/><Relationship Id="rId3" Target="../media/image6.png" Type="http://schemas.openxmlformats.org/officeDocument/2006/relationships/image"/><Relationship Id="rId4" Target="../media/image174.png" Type="http://schemas.openxmlformats.org/officeDocument/2006/relationships/image"/><Relationship Id="rId5" Target="../media/image175.png" Type="http://schemas.openxmlformats.org/officeDocument/2006/relationships/image"/><Relationship Id="rId6" Target="../media/image176.png" Type="http://schemas.openxmlformats.org/officeDocument/2006/relationships/image"/><Relationship Id="rId7" Target="../media/image177.png" Type="http://schemas.openxmlformats.org/officeDocument/2006/relationships/image"/><Relationship Id="rId8" Target="../media/image178.png" Type="http://schemas.openxmlformats.org/officeDocument/2006/relationships/image"/><Relationship Id="rId9" Target="../media/image189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93.png" Type="http://schemas.openxmlformats.org/officeDocument/2006/relationships/image"/><Relationship Id="rId4" Target="../media/image194.png" Type="http://schemas.openxmlformats.org/officeDocument/2006/relationships/image"/><Relationship Id="rId5" Target="../media/image6.png" Type="http://schemas.openxmlformats.org/officeDocument/2006/relationships/image"/><Relationship Id="rId6" Target="../media/image195.png" Type="http://schemas.openxmlformats.org/officeDocument/2006/relationships/image"/><Relationship Id="rId7" Target="../media/image19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png" Type="http://schemas.openxmlformats.org/officeDocument/2006/relationships/image"/><Relationship Id="rId12" Target="../media/image21.png" Type="http://schemas.openxmlformats.org/officeDocument/2006/relationships/image"/><Relationship Id="rId13" Target="../media/image22.png" Type="http://schemas.openxmlformats.org/officeDocument/2006/relationships/image"/><Relationship Id="rId14" Target="../media/image23.png" Type="http://schemas.openxmlformats.org/officeDocument/2006/relationships/image"/><Relationship Id="rId15" Target="../media/image24.png" Type="http://schemas.openxmlformats.org/officeDocument/2006/relationships/image"/><Relationship Id="rId16" Target="../media/image25.png" Type="http://schemas.openxmlformats.org/officeDocument/2006/relationships/image"/><Relationship Id="rId17" Target="../media/image26.png" Type="http://schemas.openxmlformats.org/officeDocument/2006/relationships/image"/><Relationship Id="rId18" Target="../media/image27.png" Type="http://schemas.openxmlformats.org/officeDocument/2006/relationships/image"/><Relationship Id="rId2" Target="../media/image12.png" Type="http://schemas.openxmlformats.org/officeDocument/2006/relationships/image"/><Relationship Id="rId3" Target="../media/image6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36.png" Type="http://schemas.openxmlformats.org/officeDocument/2006/relationships/image"/><Relationship Id="rId13" Target="../media/image37.png" Type="http://schemas.openxmlformats.org/officeDocument/2006/relationships/image"/><Relationship Id="rId14" Target="../media/image38.png" Type="http://schemas.openxmlformats.org/officeDocument/2006/relationships/image"/><Relationship Id="rId15" Target="../media/image39.png" Type="http://schemas.openxmlformats.org/officeDocument/2006/relationships/image"/><Relationship Id="rId16" Target="../media/image40.png" Type="http://schemas.openxmlformats.org/officeDocument/2006/relationships/image"/><Relationship Id="rId17" Target="../media/image41.png" Type="http://schemas.openxmlformats.org/officeDocument/2006/relationships/image"/><Relationship Id="rId18" Target="../media/image42.png" Type="http://schemas.openxmlformats.org/officeDocument/2006/relationships/image"/><Relationship Id="rId19" Target="../media/image43.png" Type="http://schemas.openxmlformats.org/officeDocument/2006/relationships/image"/><Relationship Id="rId2" Target="../media/image12.png" Type="http://schemas.openxmlformats.org/officeDocument/2006/relationships/image"/><Relationship Id="rId20" Target="../media/image44.png" Type="http://schemas.openxmlformats.org/officeDocument/2006/relationships/image"/><Relationship Id="rId21" Target="../media/image45.png" Type="http://schemas.openxmlformats.org/officeDocument/2006/relationships/image"/><Relationship Id="rId22" Target="../media/image46.png" Type="http://schemas.openxmlformats.org/officeDocument/2006/relationships/image"/><Relationship Id="rId23" Target="../media/image47.png" Type="http://schemas.openxmlformats.org/officeDocument/2006/relationships/image"/><Relationship Id="rId24" Target="../media/image48.png" Type="http://schemas.openxmlformats.org/officeDocument/2006/relationships/image"/><Relationship Id="rId3" Target="../media/image6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png" Type="http://schemas.openxmlformats.org/officeDocument/2006/relationships/image"/><Relationship Id="rId12" Target="../media/image57.png" Type="http://schemas.openxmlformats.org/officeDocument/2006/relationships/image"/><Relationship Id="rId13" Target="../media/image58.png" Type="http://schemas.openxmlformats.org/officeDocument/2006/relationships/image"/><Relationship Id="rId14" Target="../media/image59.png" Type="http://schemas.openxmlformats.org/officeDocument/2006/relationships/image"/><Relationship Id="rId15" Target="../media/image60.png" Type="http://schemas.openxmlformats.org/officeDocument/2006/relationships/image"/><Relationship Id="rId16" Target="../media/image61.png" Type="http://schemas.openxmlformats.org/officeDocument/2006/relationships/image"/><Relationship Id="rId17" Target="../media/image62.png" Type="http://schemas.openxmlformats.org/officeDocument/2006/relationships/image"/><Relationship Id="rId18" Target="../media/image63.png" Type="http://schemas.openxmlformats.org/officeDocument/2006/relationships/image"/><Relationship Id="rId19" Target="../media/image64.png" Type="http://schemas.openxmlformats.org/officeDocument/2006/relationships/image"/><Relationship Id="rId2" Target="../media/image12.png" Type="http://schemas.openxmlformats.org/officeDocument/2006/relationships/image"/><Relationship Id="rId20" Target="../media/image65.png" Type="http://schemas.openxmlformats.org/officeDocument/2006/relationships/image"/><Relationship Id="rId21" Target="../media/image66.png" Type="http://schemas.openxmlformats.org/officeDocument/2006/relationships/image"/><Relationship Id="rId22" Target="../media/image67.png" Type="http://schemas.openxmlformats.org/officeDocument/2006/relationships/image"/><Relationship Id="rId3" Target="../media/image49.png" Type="http://schemas.openxmlformats.org/officeDocument/2006/relationships/image"/><Relationship Id="rId4" Target="../media/image6.png" Type="http://schemas.openxmlformats.org/officeDocument/2006/relationships/image"/><Relationship Id="rId5" Target="../media/image50.png" Type="http://schemas.openxmlformats.org/officeDocument/2006/relationships/image"/><Relationship Id="rId6" Target="../media/image51.png" Type="http://schemas.openxmlformats.org/officeDocument/2006/relationships/image"/><Relationship Id="rId7" Target="../media/image52.png" Type="http://schemas.openxmlformats.org/officeDocument/2006/relationships/image"/><Relationship Id="rId8" Target="../media/image53.pn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68.png" Type="http://schemas.openxmlformats.org/officeDocument/2006/relationships/image"/><Relationship Id="rId4" Target="../media/image69.png" Type="http://schemas.openxmlformats.org/officeDocument/2006/relationships/image"/><Relationship Id="rId5" Target="../media/image6.png" Type="http://schemas.openxmlformats.org/officeDocument/2006/relationships/image"/><Relationship Id="rId6" Target="../media/image70.png" Type="http://schemas.openxmlformats.org/officeDocument/2006/relationships/image"/><Relationship Id="rId7" Target="../media/image71.png" Type="http://schemas.openxmlformats.org/officeDocument/2006/relationships/image"/><Relationship Id="rId8" Target="../media/image7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73.png" Type="http://schemas.openxmlformats.org/officeDocument/2006/relationships/image"/><Relationship Id="rId4" Target="../media/image6.png" Type="http://schemas.openxmlformats.org/officeDocument/2006/relationships/image"/><Relationship Id="rId5" Target="../media/image74.png" Type="http://schemas.openxmlformats.org/officeDocument/2006/relationships/image"/><Relationship Id="rId6" Target="../media/image70.png" Type="http://schemas.openxmlformats.org/officeDocument/2006/relationships/image"/><Relationship Id="rId7" Target="../media/image7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73.png" Type="http://schemas.openxmlformats.org/officeDocument/2006/relationships/image"/><Relationship Id="rId4" Target="../media/image6.png" Type="http://schemas.openxmlformats.org/officeDocument/2006/relationships/image"/><Relationship Id="rId5" Target="../media/image76.png" Type="http://schemas.openxmlformats.org/officeDocument/2006/relationships/image"/><Relationship Id="rId6" Target="../media/image70.png" Type="http://schemas.openxmlformats.org/officeDocument/2006/relationships/image"/><Relationship Id="rId7" Target="../media/image7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78.png" Type="http://schemas.openxmlformats.org/officeDocument/2006/relationships/image"/><Relationship Id="rId4" Target="../media/image6.png" Type="http://schemas.openxmlformats.org/officeDocument/2006/relationships/image"/><Relationship Id="rId5" Target="../media/image79.png" Type="http://schemas.openxmlformats.org/officeDocument/2006/relationships/image"/><Relationship Id="rId6" Target="../media/image80.png" Type="http://schemas.openxmlformats.org/officeDocument/2006/relationships/image"/><Relationship Id="rId7" Target="../media/image81.png" Type="http://schemas.openxmlformats.org/officeDocument/2006/relationships/image"/><Relationship Id="rId8" Target="../media/image8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492500" y="4457700"/>
            <a:ext cx="11214100" cy="48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68600" y="3556000"/>
            <a:ext cx="12611100" cy="2311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54200" y="4940300"/>
            <a:ext cx="12611100" cy="128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668000" y="9283700"/>
            <a:ext cx="7696200" cy="1143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85800" y="9258300"/>
            <a:ext cx="1692910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9258300"/>
            <a:ext cx="169291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852400" y="3543300"/>
            <a:ext cx="3670300" cy="4953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385800" y="3873500"/>
            <a:ext cx="2743200" cy="1092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474700" y="4787900"/>
            <a:ext cx="2425700" cy="2425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639800" y="7150100"/>
            <a:ext cx="2273300" cy="939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65300" y="3543300"/>
            <a:ext cx="3670300" cy="4953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247900" y="5727700"/>
            <a:ext cx="1663700" cy="1104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070100" y="3657600"/>
            <a:ext cx="3251200" cy="1638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171700" y="7086600"/>
            <a:ext cx="2565400" cy="939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089400" y="5321300"/>
            <a:ext cx="800100" cy="1549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27900" y="3568700"/>
            <a:ext cx="3670300" cy="4953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874000" y="3873500"/>
            <a:ext cx="2832100" cy="1092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924800" y="7162800"/>
            <a:ext cx="2501900" cy="939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988300" y="5283200"/>
            <a:ext cx="2387600" cy="1625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638800" y="5600700"/>
            <a:ext cx="2311400" cy="2400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4965700" y="4394200"/>
            <a:ext cx="2311400" cy="2400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553700" y="4394200"/>
            <a:ext cx="2311400" cy="2400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239500" y="5600700"/>
            <a:ext cx="2311400" cy="2400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482600" y="381000"/>
            <a:ext cx="5816600" cy="2286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264900" y="1778000"/>
            <a:ext cx="5143500" cy="165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9423400" y="1028700"/>
            <a:ext cx="8255000" cy="1549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9258300"/>
            <a:ext cx="16929100" cy="25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44600" y="2425700"/>
            <a:ext cx="4597400" cy="4597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62800" y="3403600"/>
            <a:ext cx="8890000" cy="1333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188200" y="2667000"/>
            <a:ext cx="5918200" cy="4318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162800" y="5803900"/>
            <a:ext cx="8521700" cy="306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162800" y="1955800"/>
            <a:ext cx="6057900" cy="1714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791700" y="596900"/>
            <a:ext cx="9956800" cy="1714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997700" y="4724400"/>
            <a:ext cx="2286000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9258300"/>
            <a:ext cx="169291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62100" y="4406900"/>
            <a:ext cx="7670800" cy="2781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09100" y="711200"/>
            <a:ext cx="8305800" cy="8864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4400" y="4508500"/>
            <a:ext cx="673100" cy="647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27100" y="6134100"/>
            <a:ext cx="673100" cy="647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4400" y="5308600"/>
            <a:ext cx="673100" cy="647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57200" y="838200"/>
            <a:ext cx="8178800" cy="1358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49300" y="3289300"/>
            <a:ext cx="4699000" cy="12319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9258300"/>
            <a:ext cx="169291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63700" y="4635500"/>
            <a:ext cx="6413500" cy="2781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03300" y="4737100"/>
            <a:ext cx="673100" cy="647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16000" y="6362700"/>
            <a:ext cx="673100" cy="647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03300" y="5537200"/>
            <a:ext cx="673100" cy="6477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78800" y="266700"/>
            <a:ext cx="5676900" cy="72136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798300" y="4305300"/>
            <a:ext cx="6718300" cy="570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57200" y="838200"/>
            <a:ext cx="7099300" cy="1358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38200" y="3505200"/>
            <a:ext cx="6311900" cy="12319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9258300"/>
            <a:ext cx="169291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63700" y="4635500"/>
            <a:ext cx="5943600" cy="2781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03300" y="4737100"/>
            <a:ext cx="673100" cy="647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16000" y="6362700"/>
            <a:ext cx="673100" cy="647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03300" y="5537200"/>
            <a:ext cx="673100" cy="6477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531100" y="2057400"/>
            <a:ext cx="5664200" cy="61722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598400" y="3048000"/>
            <a:ext cx="5651500" cy="6172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57200" y="838200"/>
            <a:ext cx="8699500" cy="1358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38200" y="3517900"/>
            <a:ext cx="4889500" cy="12319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9258300"/>
            <a:ext cx="169291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51000" y="4635500"/>
            <a:ext cx="5562600" cy="2781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03300" y="4737100"/>
            <a:ext cx="673100" cy="647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16000" y="6362700"/>
            <a:ext cx="673100" cy="647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03300" y="5537200"/>
            <a:ext cx="673100" cy="6477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15200" y="1993900"/>
            <a:ext cx="10274300" cy="70866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398500" y="1562100"/>
            <a:ext cx="4216400" cy="3898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57200" y="838200"/>
            <a:ext cx="8128000" cy="1358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38200" y="3517900"/>
            <a:ext cx="6807200" cy="12319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9258300"/>
            <a:ext cx="169291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70000" y="4635500"/>
            <a:ext cx="6426200" cy="2781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22300" y="4737100"/>
            <a:ext cx="673100" cy="647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22300" y="6362700"/>
            <a:ext cx="673100" cy="647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22300" y="5537200"/>
            <a:ext cx="673100" cy="6477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083300" y="-2743200"/>
            <a:ext cx="15036800" cy="16738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601200" y="1193800"/>
            <a:ext cx="7518400" cy="8369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33400" y="3517900"/>
            <a:ext cx="6845300" cy="1231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57200" y="838200"/>
            <a:ext cx="90043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9258300"/>
            <a:ext cx="169291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57200" y="558800"/>
            <a:ext cx="2641600" cy="1358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6200000">
            <a:off x="3733800" y="1358900"/>
            <a:ext cx="1854200" cy="1854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48100" y="1816100"/>
            <a:ext cx="1651000" cy="1104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702300" y="1447800"/>
            <a:ext cx="4140200" cy="2311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16200000">
            <a:off x="3733800" y="4114800"/>
            <a:ext cx="1854200" cy="1854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746500" y="4775200"/>
            <a:ext cx="1739900" cy="685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5562600" y="6299200"/>
            <a:ext cx="292100" cy="63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6200000">
            <a:off x="11595100" y="2336800"/>
            <a:ext cx="1854200" cy="1854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798300" y="2971800"/>
            <a:ext cx="1562100" cy="800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576300" y="1117600"/>
            <a:ext cx="4800600" cy="4927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702300" y="4330700"/>
            <a:ext cx="6502400" cy="2298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16200000">
            <a:off x="11595100" y="5638800"/>
            <a:ext cx="1854200" cy="1854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772900" y="6299200"/>
            <a:ext cx="1600200" cy="673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12319000" y="7581900"/>
            <a:ext cx="317500" cy="63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3589000" y="5422900"/>
            <a:ext cx="5295900" cy="3175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6200000">
            <a:off x="3733800" y="6845300"/>
            <a:ext cx="1854200" cy="1854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3835400" y="7302500"/>
            <a:ext cx="1676400" cy="10922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5702300" y="6934200"/>
            <a:ext cx="4635500" cy="22987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9258300"/>
            <a:ext cx="16929100" cy="25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2387600"/>
            <a:ext cx="9474200" cy="6642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3454400"/>
            <a:ext cx="889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57200" y="838200"/>
            <a:ext cx="6629400" cy="1358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829800" y="1384300"/>
            <a:ext cx="8064500" cy="2768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880600" y="3175000"/>
            <a:ext cx="7924800" cy="3657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855200" y="5461000"/>
            <a:ext cx="8839200" cy="4610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19200" y="4203700"/>
            <a:ext cx="901700" cy="482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9258300"/>
            <a:ext cx="169291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57200" y="838200"/>
            <a:ext cx="6108700" cy="1358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514600" y="3009900"/>
            <a:ext cx="13309600" cy="4978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289300" y="6172200"/>
            <a:ext cx="3429000" cy="254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429500" y="6172200"/>
            <a:ext cx="3429000" cy="254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620500" y="6172200"/>
            <a:ext cx="3429000" cy="254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432800" y="5943600"/>
            <a:ext cx="1435100" cy="14351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454400" y="6197600"/>
            <a:ext cx="3086100" cy="9398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128500" y="6197600"/>
            <a:ext cx="2413000" cy="939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568700" y="4699000"/>
            <a:ext cx="3175000" cy="1371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721600" y="4699000"/>
            <a:ext cx="3162300" cy="1371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899900" y="4724400"/>
            <a:ext cx="31623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708400" y="977900"/>
            <a:ext cx="15532100" cy="7378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85800" y="9258300"/>
            <a:ext cx="16929100" cy="25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65300" y="4267200"/>
            <a:ext cx="15532100" cy="7378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68300" y="901700"/>
            <a:ext cx="8305800" cy="1041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464300" y="3009900"/>
            <a:ext cx="12052300" cy="72898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1524000000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300" y="4013200"/>
            <a:ext cx="5829300" cy="2260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9258300"/>
            <a:ext cx="16929100" cy="25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1714500" y="-355600"/>
            <a:ext cx="13639800" cy="8013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35100" y="1384300"/>
            <a:ext cx="6819900" cy="4000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616700" y="-177800"/>
            <a:ext cx="13970000" cy="764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867900" y="1485900"/>
            <a:ext cx="6985000" cy="38227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43700" y="4051300"/>
            <a:ext cx="13639800" cy="8013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893300" y="5791200"/>
            <a:ext cx="6819900" cy="40005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1701800" y="4025900"/>
            <a:ext cx="13589000" cy="8013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35100" y="5765800"/>
            <a:ext cx="6794500" cy="4000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68300" y="152400"/>
            <a:ext cx="77724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9258300"/>
            <a:ext cx="169291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7696200" y="-1270000"/>
            <a:ext cx="33528000" cy="13411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57200" y="838200"/>
            <a:ext cx="61341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9258300"/>
            <a:ext cx="169291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7772400" y="-1663700"/>
            <a:ext cx="33845500" cy="14300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57200" y="838200"/>
            <a:ext cx="58039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9258300"/>
            <a:ext cx="169291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69900" y="825500"/>
            <a:ext cx="1612900" cy="12954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810000" y="952500"/>
            <a:ext cx="7277100" cy="444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613400" y="1054100"/>
            <a:ext cx="3644900" cy="215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403600" y="3149600"/>
            <a:ext cx="7277100" cy="444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207000" y="3251200"/>
            <a:ext cx="3644900" cy="215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43400" y="2057400"/>
            <a:ext cx="13169900" cy="1752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289300" y="2857500"/>
            <a:ext cx="609600" cy="139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889500" y="2463800"/>
            <a:ext cx="9550400" cy="10668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28700" y="2095500"/>
            <a:ext cx="1714500" cy="1714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2700000">
            <a:off x="1041400" y="2108200"/>
            <a:ext cx="1689100" cy="1689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08100" y="2438400"/>
            <a:ext cx="1308100" cy="11303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343400" y="4470400"/>
            <a:ext cx="13169900" cy="1955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289300" y="5384800"/>
            <a:ext cx="609600" cy="139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4826000" y="4991100"/>
            <a:ext cx="11760200" cy="10668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28700" y="4673600"/>
            <a:ext cx="1714500" cy="17145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2700000">
            <a:off x="1041400" y="4673600"/>
            <a:ext cx="1689100" cy="16891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409700" y="5016500"/>
            <a:ext cx="1181100" cy="11303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4406900" y="7162800"/>
            <a:ext cx="13271500" cy="19558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251200" y="8089900"/>
            <a:ext cx="609600" cy="1397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4902200" y="7670800"/>
            <a:ext cx="7988300" cy="10668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28700" y="7239000"/>
            <a:ext cx="1714500" cy="17145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2700000">
            <a:off x="1041400" y="7251700"/>
            <a:ext cx="1689100" cy="16891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409700" y="7607300"/>
            <a:ext cx="1181100" cy="11303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9258300"/>
            <a:ext cx="169291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69900" y="825500"/>
            <a:ext cx="1612900" cy="12954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454400" y="4152900"/>
            <a:ext cx="7277100" cy="444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257800" y="4241800"/>
            <a:ext cx="3644900" cy="215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81500" y="3060700"/>
            <a:ext cx="13169900" cy="1752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340100" y="3860800"/>
            <a:ext cx="609600" cy="139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940300" y="3454400"/>
            <a:ext cx="9893300" cy="10668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79500" y="3098800"/>
            <a:ext cx="1714500" cy="1714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2700000">
            <a:off x="1079500" y="3111500"/>
            <a:ext cx="1689100" cy="1689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70000" y="3441700"/>
            <a:ext cx="1600200" cy="11303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454400" y="7175500"/>
            <a:ext cx="7277100" cy="444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257800" y="7264400"/>
            <a:ext cx="3644900" cy="215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81500" y="6083300"/>
            <a:ext cx="13169900" cy="1752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340100" y="6883400"/>
            <a:ext cx="609600" cy="139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940300" y="6477000"/>
            <a:ext cx="11430000" cy="10668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79500" y="6121400"/>
            <a:ext cx="1714500" cy="17145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2700000">
            <a:off x="1079500" y="6121400"/>
            <a:ext cx="1689100" cy="16891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04900" y="6375400"/>
            <a:ext cx="1892300" cy="13843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24600" y="4457700"/>
            <a:ext cx="5575300" cy="48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55800" y="3365500"/>
            <a:ext cx="12839700" cy="2476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85800" y="9258300"/>
            <a:ext cx="169291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9700" y="9309100"/>
            <a:ext cx="3175000" cy="1143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668000" y="9283700"/>
            <a:ext cx="7696200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9258300"/>
            <a:ext cx="169291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82600" y="495300"/>
            <a:ext cx="3302000" cy="16891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59900" y="2133600"/>
            <a:ext cx="1714500" cy="1409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693400" y="2209800"/>
            <a:ext cx="3556000" cy="12827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410700" y="4343400"/>
            <a:ext cx="1587500" cy="1409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668000" y="4406900"/>
            <a:ext cx="5448300" cy="13716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410700" y="6553200"/>
            <a:ext cx="1587500" cy="1409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668000" y="6604000"/>
            <a:ext cx="2197100" cy="13081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82700" y="3632200"/>
            <a:ext cx="1714500" cy="1409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781300" y="3683000"/>
            <a:ext cx="1638300" cy="13208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82700" y="1587500"/>
            <a:ext cx="1651000" cy="1409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755900" y="1663700"/>
            <a:ext cx="2311400" cy="13589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82700" y="5689600"/>
            <a:ext cx="1714500" cy="1409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755900" y="5765800"/>
            <a:ext cx="5664200" cy="13589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422400" y="7747000"/>
            <a:ext cx="1574800" cy="14097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768600" y="7823200"/>
            <a:ext cx="1676400" cy="1295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9258300"/>
            <a:ext cx="169291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95300" y="571500"/>
            <a:ext cx="5727700" cy="17145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854700" y="419100"/>
            <a:ext cx="4762500" cy="4546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96100" y="1409700"/>
            <a:ext cx="2374900" cy="2273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816600" y="3606800"/>
            <a:ext cx="3873500" cy="952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588000" y="4127500"/>
            <a:ext cx="4064000" cy="8636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67800" y="419100"/>
            <a:ext cx="4546600" cy="4546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058400" y="1409700"/>
            <a:ext cx="2273300" cy="2273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991600" y="3606800"/>
            <a:ext cx="3860800" cy="9525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293600" y="419100"/>
            <a:ext cx="4546600" cy="4546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271500" y="1409700"/>
            <a:ext cx="2273300" cy="2273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204700" y="3606800"/>
            <a:ext cx="3848100" cy="9525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823200" y="4495800"/>
            <a:ext cx="4546600" cy="4546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813800" y="5486400"/>
            <a:ext cx="2273300" cy="2273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747000" y="7683500"/>
            <a:ext cx="3835400" cy="9525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985500" y="4495800"/>
            <a:ext cx="4546600" cy="4546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976100" y="5486400"/>
            <a:ext cx="2273300" cy="22733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896600" y="7696200"/>
            <a:ext cx="3873500" cy="9271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008100" y="4495800"/>
            <a:ext cx="4546600" cy="45466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4998700" y="5486400"/>
            <a:ext cx="2273300" cy="22733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-1676400" y="2628900"/>
            <a:ext cx="11620500" cy="87249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939800" y="4521200"/>
            <a:ext cx="5816600" cy="43561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3919200" y="7683500"/>
            <a:ext cx="3886200" cy="9525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8724900" y="4114800"/>
            <a:ext cx="4064000" cy="9398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950700" y="4102100"/>
            <a:ext cx="4064000" cy="9398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7493000" y="8204200"/>
            <a:ext cx="4051300" cy="9398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0680700" y="8242300"/>
            <a:ext cx="4051300" cy="9398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3665200" y="8216900"/>
            <a:ext cx="4076700" cy="863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3320161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7772400" y="9245600"/>
            <a:ext cx="33845500" cy="50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85800" y="9258300"/>
            <a:ext cx="16929100" cy="25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685800" y="2641600"/>
            <a:ext cx="11328400" cy="9867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46300" y="5029200"/>
            <a:ext cx="5664200" cy="4927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476500" y="7899400"/>
            <a:ext cx="2222500" cy="1917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438400" y="7086600"/>
            <a:ext cx="4699000" cy="952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489200" y="5410200"/>
            <a:ext cx="1562100" cy="609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565400" y="6057900"/>
            <a:ext cx="812800" cy="812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57200" y="876300"/>
            <a:ext cx="11493500" cy="2730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57200" y="2679700"/>
            <a:ext cx="9118600" cy="2730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420600" y="584200"/>
            <a:ext cx="6858000" cy="1714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4940300" y="2235200"/>
            <a:ext cx="76200" cy="56642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718300" y="2590800"/>
            <a:ext cx="11899900" cy="9969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690100" y="5003800"/>
            <a:ext cx="5943600" cy="4991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299700" y="8039100"/>
            <a:ext cx="3086100" cy="1917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287000" y="6832600"/>
            <a:ext cx="4025900" cy="1397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0325100" y="5384800"/>
            <a:ext cx="1765300" cy="609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401300" y="6032500"/>
            <a:ext cx="812800" cy="8128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12611100" y="2006600"/>
            <a:ext cx="76200" cy="5994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0515600" y="6223000"/>
            <a:ext cx="622300" cy="4826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2451100" y="5918200"/>
            <a:ext cx="102870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63700" y="9613900"/>
            <a:ext cx="3975100" cy="165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66700" y="8978900"/>
            <a:ext cx="6299200" cy="1409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85800" y="9258300"/>
            <a:ext cx="169291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585700" y="584200"/>
            <a:ext cx="6553200" cy="1727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214100" y="9664700"/>
            <a:ext cx="3975100" cy="165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95300" y="1968500"/>
            <a:ext cx="17678400" cy="7289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210800" y="9055100"/>
            <a:ext cx="59055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12900" y="1371600"/>
            <a:ext cx="4292600" cy="165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85800" y="9258300"/>
            <a:ext cx="16929100" cy="254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57200" y="1968500"/>
            <a:ext cx="17373600" cy="7289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585700" y="584200"/>
            <a:ext cx="6553200" cy="1727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279400" y="723900"/>
            <a:ext cx="74549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12900" y="1371600"/>
            <a:ext cx="4292600" cy="165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85800" y="9258300"/>
            <a:ext cx="16929100" cy="254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89000" y="2019300"/>
            <a:ext cx="16510000" cy="7340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585700" y="584200"/>
            <a:ext cx="6553200" cy="1727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584200" y="723900"/>
            <a:ext cx="77978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12900" y="1371600"/>
            <a:ext cx="5842000" cy="165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85800" y="9258300"/>
            <a:ext cx="16929100" cy="254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3632200" y="-1612900"/>
            <a:ext cx="26555700" cy="15417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501900" y="1739900"/>
            <a:ext cx="13271500" cy="7708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728200" y="584200"/>
            <a:ext cx="9639300" cy="1714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8100" y="673100"/>
            <a:ext cx="6743700" cy="1371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